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Amsterdam One" panose="020B0604020202020204" charset="0"/>
      <p:regular r:id="rId11"/>
    </p:embeddedFont>
    <p:embeddedFont>
      <p:font typeface="Bahnschrift SemiBold" panose="020B0502040204020203" pitchFamily="34" charset="0"/>
      <p:bold r:id="rId12"/>
    </p:embeddedFont>
    <p:embeddedFont>
      <p:font typeface="Poppins Bold Italic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9.png"/><Relationship Id="rId17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30.svg"/><Relationship Id="rId12" Type="http://schemas.openxmlformats.org/officeDocument/2006/relationships/image" Target="../media/image14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5" Type="http://schemas.openxmlformats.org/officeDocument/2006/relationships/image" Target="../media/image28.png"/><Relationship Id="rId1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99B6B2-7938-46E6-1DB5-DFDF6002E272}"/>
              </a:ext>
            </a:extLst>
          </p:cNvPr>
          <p:cNvSpPr txBox="1"/>
          <p:nvPr/>
        </p:nvSpPr>
        <p:spPr>
          <a:xfrm>
            <a:off x="7315200" y="3606624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Bahnschrift SemiBold" panose="020B0502040204020203" pitchFamily="34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409832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1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4464" y="-906743"/>
            <a:ext cx="12100487" cy="12100487"/>
          </a:xfrm>
          <a:custGeom>
            <a:avLst/>
            <a:gdLst/>
            <a:ahLst/>
            <a:cxnLst/>
            <a:rect l="l" t="t" r="r" b="b"/>
            <a:pathLst>
              <a:path w="12100487" h="12100487">
                <a:moveTo>
                  <a:pt x="0" y="0"/>
                </a:moveTo>
                <a:lnTo>
                  <a:pt x="12100487" y="0"/>
                </a:lnTo>
                <a:lnTo>
                  <a:pt x="12100487" y="12100486"/>
                </a:lnTo>
                <a:lnTo>
                  <a:pt x="0" y="12100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29267" y="-30320"/>
            <a:ext cx="6219326" cy="10347639"/>
            <a:chOff x="0" y="0"/>
            <a:chExt cx="8292434" cy="1379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92434" cy="6938852"/>
            </a:xfrm>
            <a:custGeom>
              <a:avLst/>
              <a:gdLst/>
              <a:ahLst/>
              <a:cxnLst/>
              <a:rect l="l" t="t" r="r" b="b"/>
              <a:pathLst>
                <a:path w="8292434" h="6938852">
                  <a:moveTo>
                    <a:pt x="0" y="0"/>
                  </a:moveTo>
                  <a:lnTo>
                    <a:pt x="8292434" y="0"/>
                  </a:lnTo>
                  <a:lnTo>
                    <a:pt x="8292434" y="6938852"/>
                  </a:lnTo>
                  <a:lnTo>
                    <a:pt x="0" y="6938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773" r="-679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6858000"/>
              <a:ext cx="8292434" cy="6938852"/>
            </a:xfrm>
            <a:custGeom>
              <a:avLst/>
              <a:gdLst/>
              <a:ahLst/>
              <a:cxnLst/>
              <a:rect l="l" t="t" r="r" b="b"/>
              <a:pathLst>
                <a:path w="8292434" h="6938852">
                  <a:moveTo>
                    <a:pt x="0" y="0"/>
                  </a:moveTo>
                  <a:lnTo>
                    <a:pt x="8292434" y="0"/>
                  </a:lnTo>
                  <a:lnTo>
                    <a:pt x="8292434" y="6938852"/>
                  </a:lnTo>
                  <a:lnTo>
                    <a:pt x="0" y="6938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773" r="-679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904364" y="-3170056"/>
            <a:ext cx="3609151" cy="136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16"/>
              </a:lnSpc>
            </a:pPr>
            <a:r>
              <a:rPr lang="en-US" sz="75582" b="1" i="1">
                <a:solidFill>
                  <a:srgbClr val="C01816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</a:t>
            </a:r>
          </a:p>
        </p:txBody>
      </p:sp>
      <p:sp>
        <p:nvSpPr>
          <p:cNvPr id="7" name="Freeform 7"/>
          <p:cNvSpPr/>
          <p:nvPr/>
        </p:nvSpPr>
        <p:spPr>
          <a:xfrm>
            <a:off x="1856596" y="-2451094"/>
            <a:ext cx="12743220" cy="15609735"/>
          </a:xfrm>
          <a:custGeom>
            <a:avLst/>
            <a:gdLst/>
            <a:ahLst/>
            <a:cxnLst/>
            <a:rect l="l" t="t" r="r" b="b"/>
            <a:pathLst>
              <a:path w="12743220" h="15609735">
                <a:moveTo>
                  <a:pt x="0" y="0"/>
                </a:moveTo>
                <a:lnTo>
                  <a:pt x="12743220" y="0"/>
                </a:lnTo>
                <a:lnTo>
                  <a:pt x="12743220" y="15609736"/>
                </a:lnTo>
                <a:lnTo>
                  <a:pt x="0" y="15609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42224" y="-1007881"/>
            <a:ext cx="9804966" cy="12239756"/>
          </a:xfrm>
          <a:custGeom>
            <a:avLst/>
            <a:gdLst/>
            <a:ahLst/>
            <a:cxnLst/>
            <a:rect l="l" t="t" r="r" b="b"/>
            <a:pathLst>
              <a:path w="9804966" h="12239756">
                <a:moveTo>
                  <a:pt x="0" y="0"/>
                </a:moveTo>
                <a:lnTo>
                  <a:pt x="9804967" y="0"/>
                </a:lnTo>
                <a:lnTo>
                  <a:pt x="9804967" y="12239756"/>
                </a:lnTo>
                <a:lnTo>
                  <a:pt x="0" y="12239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07" t="-8079" r="-297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143000" y="-266699"/>
            <a:ext cx="20726400" cy="10962132"/>
            <a:chOff x="0" y="0"/>
            <a:chExt cx="27432000" cy="13717578"/>
          </a:xfrm>
        </p:grpSpPr>
        <p:sp>
          <p:nvSpPr>
            <p:cNvPr id="10" name="Freeform 10"/>
            <p:cNvSpPr/>
            <p:nvPr/>
          </p:nvSpPr>
          <p:spPr>
            <a:xfrm rot="5400000">
              <a:off x="0" y="157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400000">
              <a:off x="137160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4599816" y="5546455"/>
            <a:ext cx="3026276" cy="2166438"/>
            <a:chOff x="0" y="0"/>
            <a:chExt cx="4035034" cy="2888584"/>
          </a:xfrm>
        </p:grpSpPr>
        <p:sp>
          <p:nvSpPr>
            <p:cNvPr id="13" name="Freeform 13"/>
            <p:cNvSpPr/>
            <p:nvPr/>
          </p:nvSpPr>
          <p:spPr>
            <a:xfrm>
              <a:off x="0" y="1511629"/>
              <a:ext cx="4035034" cy="1376955"/>
            </a:xfrm>
            <a:custGeom>
              <a:avLst/>
              <a:gdLst/>
              <a:ahLst/>
              <a:cxnLst/>
              <a:rect l="l" t="t" r="r" b="b"/>
              <a:pathLst>
                <a:path w="4035034" h="1376955">
                  <a:moveTo>
                    <a:pt x="0" y="0"/>
                  </a:moveTo>
                  <a:lnTo>
                    <a:pt x="4035034" y="0"/>
                  </a:lnTo>
                  <a:lnTo>
                    <a:pt x="4035034" y="1376955"/>
                  </a:lnTo>
                  <a:lnTo>
                    <a:pt x="0" y="137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94703" y="1829023"/>
              <a:ext cx="382301" cy="815575"/>
            </a:xfrm>
            <a:custGeom>
              <a:avLst/>
              <a:gdLst/>
              <a:ahLst/>
              <a:cxnLst/>
              <a:rect l="l" t="t" r="r" b="b"/>
              <a:pathLst>
                <a:path w="382301" h="815575">
                  <a:moveTo>
                    <a:pt x="0" y="0"/>
                  </a:moveTo>
                  <a:lnTo>
                    <a:pt x="382301" y="0"/>
                  </a:lnTo>
                  <a:lnTo>
                    <a:pt x="382301" y="815575"/>
                  </a:lnTo>
                  <a:lnTo>
                    <a:pt x="0" y="815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512007" y="0"/>
              <a:ext cx="1132065" cy="1411405"/>
            </a:xfrm>
            <a:custGeom>
              <a:avLst/>
              <a:gdLst/>
              <a:ahLst/>
              <a:cxnLst/>
              <a:rect l="l" t="t" r="r" b="b"/>
              <a:pathLst>
                <a:path w="1132065" h="1411405">
                  <a:moveTo>
                    <a:pt x="0" y="0"/>
                  </a:moveTo>
                  <a:lnTo>
                    <a:pt x="1132064" y="0"/>
                  </a:lnTo>
                  <a:lnTo>
                    <a:pt x="1132064" y="1411405"/>
                  </a:lnTo>
                  <a:lnTo>
                    <a:pt x="0" y="1411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26016" y="0"/>
              <a:ext cx="1337374" cy="1585036"/>
            </a:xfrm>
            <a:custGeom>
              <a:avLst/>
              <a:gdLst/>
              <a:ahLst/>
              <a:cxnLst/>
              <a:rect l="l" t="t" r="r" b="b"/>
              <a:pathLst>
                <a:path w="1337374" h="1585036">
                  <a:moveTo>
                    <a:pt x="0" y="0"/>
                  </a:moveTo>
                  <a:lnTo>
                    <a:pt x="1337375" y="0"/>
                  </a:lnTo>
                  <a:lnTo>
                    <a:pt x="1337375" y="1585036"/>
                  </a:lnTo>
                  <a:lnTo>
                    <a:pt x="0" y="1585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462248" y="579980"/>
              <a:ext cx="1012390" cy="831425"/>
            </a:xfrm>
            <a:custGeom>
              <a:avLst/>
              <a:gdLst/>
              <a:ahLst/>
              <a:cxnLst/>
              <a:rect l="l" t="t" r="r" b="b"/>
              <a:pathLst>
                <a:path w="1012390" h="831425">
                  <a:moveTo>
                    <a:pt x="0" y="0"/>
                  </a:moveTo>
                  <a:lnTo>
                    <a:pt x="1012390" y="0"/>
                  </a:lnTo>
                  <a:lnTo>
                    <a:pt x="1012390" y="831425"/>
                  </a:lnTo>
                  <a:lnTo>
                    <a:pt x="0" y="831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17891" y="7712893"/>
            <a:ext cx="3390126" cy="607044"/>
            <a:chOff x="0" y="0"/>
            <a:chExt cx="4520167" cy="809392"/>
          </a:xfrm>
        </p:grpSpPr>
        <p:sp>
          <p:nvSpPr>
            <p:cNvPr id="19" name="Freeform 19"/>
            <p:cNvSpPr/>
            <p:nvPr/>
          </p:nvSpPr>
          <p:spPr>
            <a:xfrm>
              <a:off x="1390796" y="100239"/>
              <a:ext cx="435307" cy="709154"/>
            </a:xfrm>
            <a:custGeom>
              <a:avLst/>
              <a:gdLst/>
              <a:ahLst/>
              <a:cxnLst/>
              <a:rect l="l" t="t" r="r" b="b"/>
              <a:pathLst>
                <a:path w="435307" h="709154">
                  <a:moveTo>
                    <a:pt x="0" y="0"/>
                  </a:moveTo>
                  <a:lnTo>
                    <a:pt x="435307" y="0"/>
                  </a:lnTo>
                  <a:lnTo>
                    <a:pt x="435307" y="709153"/>
                  </a:lnTo>
                  <a:lnTo>
                    <a:pt x="0" y="709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426874" y="53528"/>
              <a:ext cx="461799" cy="655000"/>
            </a:xfrm>
            <a:custGeom>
              <a:avLst/>
              <a:gdLst/>
              <a:ahLst/>
              <a:cxnLst/>
              <a:rect l="l" t="t" r="r" b="b"/>
              <a:pathLst>
                <a:path w="461799" h="655000">
                  <a:moveTo>
                    <a:pt x="0" y="0"/>
                  </a:moveTo>
                  <a:lnTo>
                    <a:pt x="461799" y="0"/>
                  </a:lnTo>
                  <a:lnTo>
                    <a:pt x="461799" y="655000"/>
                  </a:lnTo>
                  <a:lnTo>
                    <a:pt x="0" y="65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888673" y="53528"/>
              <a:ext cx="435307" cy="709154"/>
            </a:xfrm>
            <a:custGeom>
              <a:avLst/>
              <a:gdLst/>
              <a:ahLst/>
              <a:cxnLst/>
              <a:rect l="l" t="t" r="r" b="b"/>
              <a:pathLst>
                <a:path w="435307" h="709154">
                  <a:moveTo>
                    <a:pt x="0" y="0"/>
                  </a:moveTo>
                  <a:lnTo>
                    <a:pt x="435307" y="0"/>
                  </a:lnTo>
                  <a:lnTo>
                    <a:pt x="435307" y="709154"/>
                  </a:lnTo>
                  <a:lnTo>
                    <a:pt x="0" y="70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435307" cy="709154"/>
            </a:xfrm>
            <a:custGeom>
              <a:avLst/>
              <a:gdLst/>
              <a:ahLst/>
              <a:cxnLst/>
              <a:rect l="l" t="t" r="r" b="b"/>
              <a:pathLst>
                <a:path w="435307" h="709154">
                  <a:moveTo>
                    <a:pt x="0" y="0"/>
                  </a:moveTo>
                  <a:lnTo>
                    <a:pt x="435307" y="0"/>
                  </a:lnTo>
                  <a:lnTo>
                    <a:pt x="435307" y="709154"/>
                  </a:lnTo>
                  <a:lnTo>
                    <a:pt x="0" y="70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535912" y="0"/>
              <a:ext cx="463723" cy="755447"/>
            </a:xfrm>
            <a:custGeom>
              <a:avLst/>
              <a:gdLst/>
              <a:ahLst/>
              <a:cxnLst/>
              <a:rect l="l" t="t" r="r" b="b"/>
              <a:pathLst>
                <a:path w="463723" h="755447">
                  <a:moveTo>
                    <a:pt x="0" y="0"/>
                  </a:moveTo>
                  <a:lnTo>
                    <a:pt x="463723" y="0"/>
                  </a:lnTo>
                  <a:lnTo>
                    <a:pt x="463723" y="755447"/>
                  </a:lnTo>
                  <a:lnTo>
                    <a:pt x="0" y="755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3011673" y="57689"/>
              <a:ext cx="491944" cy="697758"/>
            </a:xfrm>
            <a:custGeom>
              <a:avLst/>
              <a:gdLst/>
              <a:ahLst/>
              <a:cxnLst/>
              <a:rect l="l" t="t" r="r" b="b"/>
              <a:pathLst>
                <a:path w="491944" h="697758">
                  <a:moveTo>
                    <a:pt x="0" y="0"/>
                  </a:moveTo>
                  <a:lnTo>
                    <a:pt x="491945" y="0"/>
                  </a:lnTo>
                  <a:lnTo>
                    <a:pt x="491945" y="697758"/>
                  </a:lnTo>
                  <a:lnTo>
                    <a:pt x="0" y="697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3515659" y="0"/>
              <a:ext cx="463723" cy="755447"/>
            </a:xfrm>
            <a:custGeom>
              <a:avLst/>
              <a:gdLst/>
              <a:ahLst/>
              <a:cxnLst/>
              <a:rect l="l" t="t" r="r" b="b"/>
              <a:pathLst>
                <a:path w="463723" h="755447">
                  <a:moveTo>
                    <a:pt x="0" y="0"/>
                  </a:moveTo>
                  <a:lnTo>
                    <a:pt x="463723" y="0"/>
                  </a:lnTo>
                  <a:lnTo>
                    <a:pt x="463723" y="755447"/>
                  </a:lnTo>
                  <a:lnTo>
                    <a:pt x="0" y="755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013170" y="0"/>
              <a:ext cx="506998" cy="809392"/>
            </a:xfrm>
            <a:custGeom>
              <a:avLst/>
              <a:gdLst/>
              <a:ahLst/>
              <a:cxnLst/>
              <a:rect l="l" t="t" r="r" b="b"/>
              <a:pathLst>
                <a:path w="506998" h="809392">
                  <a:moveTo>
                    <a:pt x="0" y="0"/>
                  </a:moveTo>
                  <a:lnTo>
                    <a:pt x="506997" y="0"/>
                  </a:lnTo>
                  <a:lnTo>
                    <a:pt x="506997" y="809392"/>
                  </a:lnTo>
                  <a:lnTo>
                    <a:pt x="0" y="809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3842224" y="3035941"/>
            <a:ext cx="10245859" cy="12841782"/>
          </a:xfrm>
          <a:custGeom>
            <a:avLst/>
            <a:gdLst/>
            <a:ahLst/>
            <a:cxnLst/>
            <a:rect l="l" t="t" r="r" b="b"/>
            <a:pathLst>
              <a:path w="10245859" h="12841782">
                <a:moveTo>
                  <a:pt x="0" y="0"/>
                </a:moveTo>
                <a:lnTo>
                  <a:pt x="10245859" y="0"/>
                </a:lnTo>
                <a:lnTo>
                  <a:pt x="10245859" y="12841782"/>
                </a:lnTo>
                <a:lnTo>
                  <a:pt x="0" y="12841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5664554" y="512899"/>
            <a:ext cx="2225603" cy="942868"/>
            <a:chOff x="0" y="0"/>
            <a:chExt cx="2967470" cy="1257157"/>
          </a:xfrm>
        </p:grpSpPr>
        <p:sp>
          <p:nvSpPr>
            <p:cNvPr id="29" name="Freeform 29"/>
            <p:cNvSpPr/>
            <p:nvPr/>
          </p:nvSpPr>
          <p:spPr>
            <a:xfrm>
              <a:off x="0" y="3950"/>
              <a:ext cx="1526691" cy="859623"/>
            </a:xfrm>
            <a:custGeom>
              <a:avLst/>
              <a:gdLst/>
              <a:ahLst/>
              <a:cxnLst/>
              <a:rect l="l" t="t" r="r" b="b"/>
              <a:pathLst>
                <a:path w="1526691" h="859623">
                  <a:moveTo>
                    <a:pt x="0" y="0"/>
                  </a:moveTo>
                  <a:lnTo>
                    <a:pt x="1526691" y="0"/>
                  </a:lnTo>
                  <a:lnTo>
                    <a:pt x="1526691" y="859624"/>
                  </a:lnTo>
                  <a:lnTo>
                    <a:pt x="0" y="8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 flipV="1">
              <a:off x="1062673" y="3950"/>
              <a:ext cx="371623" cy="1135461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Freeform 31"/>
            <p:cNvSpPr/>
            <p:nvPr/>
          </p:nvSpPr>
          <p:spPr>
            <a:xfrm>
              <a:off x="1218130" y="272168"/>
              <a:ext cx="1749340" cy="984989"/>
            </a:xfrm>
            <a:custGeom>
              <a:avLst/>
              <a:gdLst/>
              <a:ahLst/>
              <a:cxnLst/>
              <a:rect l="l" t="t" r="r" b="b"/>
              <a:pathLst>
                <a:path w="1749340" h="984989">
                  <a:moveTo>
                    <a:pt x="0" y="0"/>
                  </a:moveTo>
                  <a:lnTo>
                    <a:pt x="1749340" y="0"/>
                  </a:lnTo>
                  <a:lnTo>
                    <a:pt x="1749340" y="984989"/>
                  </a:lnTo>
                  <a:lnTo>
                    <a:pt x="0" y="984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 rot="-1638666">
            <a:off x="2736971" y="3797424"/>
            <a:ext cx="5078443" cy="61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6"/>
              </a:lnSpc>
              <a:spcBef>
                <a:spcPct val="0"/>
              </a:spcBef>
            </a:pPr>
            <a:r>
              <a:rPr lang="en-US" sz="3712">
                <a:solidFill>
                  <a:srgbClr val="FFFFFF"/>
                </a:solidFill>
                <a:latin typeface="Amsterdam One"/>
                <a:ea typeface="Amsterdam One"/>
                <a:cs typeface="Amsterdam One"/>
                <a:sym typeface="Amsterdam One"/>
              </a:rPr>
              <a:t>Francesco Bagnaia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32868" y="0"/>
            <a:ext cx="5222265" cy="10632785"/>
            <a:chOff x="0" y="0"/>
            <a:chExt cx="6963020" cy="14177046"/>
          </a:xfrm>
        </p:grpSpPr>
        <p:sp>
          <p:nvSpPr>
            <p:cNvPr id="3" name="Freeform 3"/>
            <p:cNvSpPr/>
            <p:nvPr/>
          </p:nvSpPr>
          <p:spPr>
            <a:xfrm>
              <a:off x="2869934" y="5903448"/>
              <a:ext cx="4093086" cy="6432695"/>
            </a:xfrm>
            <a:custGeom>
              <a:avLst/>
              <a:gdLst/>
              <a:ahLst/>
              <a:cxnLst/>
              <a:rect l="l" t="t" r="r" b="b"/>
              <a:pathLst>
                <a:path w="4093086" h="6432695">
                  <a:moveTo>
                    <a:pt x="0" y="0"/>
                  </a:moveTo>
                  <a:lnTo>
                    <a:pt x="4093086" y="0"/>
                  </a:lnTo>
                  <a:lnTo>
                    <a:pt x="4093086" y="6432695"/>
                  </a:lnTo>
                  <a:lnTo>
                    <a:pt x="0" y="6432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418" b="-6418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>
              <a:off x="-1203605" y="1203605"/>
              <a:ext cx="9334722" cy="6927513"/>
            </a:xfrm>
            <a:custGeom>
              <a:avLst/>
              <a:gdLst/>
              <a:ahLst/>
              <a:cxnLst/>
              <a:rect l="l" t="t" r="r" b="b"/>
              <a:pathLst>
                <a:path w="9334722" h="6927513">
                  <a:moveTo>
                    <a:pt x="0" y="0"/>
                  </a:moveTo>
                  <a:lnTo>
                    <a:pt x="9334722" y="0"/>
                  </a:lnTo>
                  <a:lnTo>
                    <a:pt x="9334722" y="6927512"/>
                  </a:lnTo>
                  <a:lnTo>
                    <a:pt x="0" y="6927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694" r="-569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5400000">
              <a:off x="1042594" y="8292128"/>
              <a:ext cx="4842324" cy="6927513"/>
            </a:xfrm>
            <a:custGeom>
              <a:avLst/>
              <a:gdLst/>
              <a:ahLst/>
              <a:cxnLst/>
              <a:rect l="l" t="t" r="r" b="b"/>
              <a:pathLst>
                <a:path w="4842324" h="6927513">
                  <a:moveTo>
                    <a:pt x="0" y="0"/>
                  </a:moveTo>
                  <a:lnTo>
                    <a:pt x="4842324" y="0"/>
                  </a:lnTo>
                  <a:lnTo>
                    <a:pt x="4842324" y="6927513"/>
                  </a:lnTo>
                  <a:lnTo>
                    <a:pt x="0" y="6927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9032" r="-569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250724" y="601633"/>
            <a:ext cx="2703522" cy="971725"/>
            <a:chOff x="0" y="0"/>
            <a:chExt cx="3604695" cy="1295634"/>
          </a:xfrm>
        </p:grpSpPr>
        <p:sp>
          <p:nvSpPr>
            <p:cNvPr id="7" name="AutoShape 7"/>
            <p:cNvSpPr/>
            <p:nvPr/>
          </p:nvSpPr>
          <p:spPr>
            <a:xfrm flipV="1">
              <a:off x="1420870" y="4493"/>
              <a:ext cx="384150" cy="1015597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62690"/>
              <a:ext cx="1420870" cy="582921"/>
            </a:xfrm>
            <a:custGeom>
              <a:avLst/>
              <a:gdLst/>
              <a:ahLst/>
              <a:cxnLst/>
              <a:rect l="l" t="t" r="r" b="b"/>
              <a:pathLst>
                <a:path w="1420870" h="582921">
                  <a:moveTo>
                    <a:pt x="0" y="0"/>
                  </a:moveTo>
                  <a:lnTo>
                    <a:pt x="1420870" y="0"/>
                  </a:lnTo>
                  <a:lnTo>
                    <a:pt x="1420870" y="582921"/>
                  </a:lnTo>
                  <a:lnTo>
                    <a:pt x="0" y="582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76216" y="153472"/>
              <a:ext cx="2028480" cy="1142162"/>
            </a:xfrm>
            <a:custGeom>
              <a:avLst/>
              <a:gdLst/>
              <a:ahLst/>
              <a:cxnLst/>
              <a:rect l="l" t="t" r="r" b="b"/>
              <a:pathLst>
                <a:path w="2028480" h="1142162">
                  <a:moveTo>
                    <a:pt x="0" y="0"/>
                  </a:moveTo>
                  <a:lnTo>
                    <a:pt x="2028479" y="0"/>
                  </a:lnTo>
                  <a:lnTo>
                    <a:pt x="2028479" y="1142162"/>
                  </a:lnTo>
                  <a:lnTo>
                    <a:pt x="0" y="1142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2047229" y="-1885763"/>
            <a:ext cx="12874962" cy="15771112"/>
          </a:xfrm>
          <a:custGeom>
            <a:avLst/>
            <a:gdLst/>
            <a:ahLst/>
            <a:cxnLst/>
            <a:rect l="l" t="t" r="r" b="b"/>
            <a:pathLst>
              <a:path w="12874962" h="15771112">
                <a:moveTo>
                  <a:pt x="0" y="0"/>
                </a:moveTo>
                <a:lnTo>
                  <a:pt x="12874962" y="0"/>
                </a:lnTo>
                <a:lnTo>
                  <a:pt x="12874962" y="15771112"/>
                </a:lnTo>
                <a:lnTo>
                  <a:pt x="0" y="15771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28051" y="-2351332"/>
            <a:ext cx="4414153" cy="1100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19"/>
              </a:lnSpc>
            </a:pPr>
            <a:r>
              <a:rPr lang="en-US" sz="60870" b="1" i="1">
                <a:solidFill>
                  <a:srgbClr val="61479E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</a:t>
            </a:r>
          </a:p>
        </p:txBody>
      </p:sp>
      <p:sp>
        <p:nvSpPr>
          <p:cNvPr id="12" name="Freeform 12"/>
          <p:cNvSpPr/>
          <p:nvPr/>
        </p:nvSpPr>
        <p:spPr>
          <a:xfrm>
            <a:off x="5225759" y="601633"/>
            <a:ext cx="6978431" cy="10306345"/>
          </a:xfrm>
          <a:custGeom>
            <a:avLst/>
            <a:gdLst/>
            <a:ahLst/>
            <a:cxnLst/>
            <a:rect l="l" t="t" r="r" b="b"/>
            <a:pathLst>
              <a:path w="6978431" h="10306345">
                <a:moveTo>
                  <a:pt x="0" y="0"/>
                </a:moveTo>
                <a:lnTo>
                  <a:pt x="6978431" y="0"/>
                </a:lnTo>
                <a:lnTo>
                  <a:pt x="6978431" y="10306345"/>
                </a:lnTo>
                <a:lnTo>
                  <a:pt x="0" y="10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876826" y="-1378911"/>
            <a:ext cx="21183599" cy="11730731"/>
            <a:chOff x="0" y="0"/>
            <a:chExt cx="27432000" cy="13717578"/>
          </a:xfrm>
        </p:grpSpPr>
        <p:sp>
          <p:nvSpPr>
            <p:cNvPr id="14" name="Freeform 14"/>
            <p:cNvSpPr/>
            <p:nvPr/>
          </p:nvSpPr>
          <p:spPr>
            <a:xfrm rot="5400000">
              <a:off x="0" y="157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5400000">
              <a:off x="137160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7142204" y="4271060"/>
            <a:ext cx="4003591" cy="7099702"/>
          </a:xfrm>
          <a:custGeom>
            <a:avLst/>
            <a:gdLst/>
            <a:ahLst/>
            <a:cxnLst/>
            <a:rect l="l" t="t" r="r" b="b"/>
            <a:pathLst>
              <a:path w="4003591" h="7099702">
                <a:moveTo>
                  <a:pt x="0" y="0"/>
                </a:moveTo>
                <a:lnTo>
                  <a:pt x="4003592" y="0"/>
                </a:lnTo>
                <a:lnTo>
                  <a:pt x="4003592" y="7099702"/>
                </a:lnTo>
                <a:lnTo>
                  <a:pt x="0" y="7099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417891" y="5294570"/>
            <a:ext cx="3390126" cy="3025367"/>
            <a:chOff x="0" y="0"/>
            <a:chExt cx="4520167" cy="4033823"/>
          </a:xfrm>
        </p:grpSpPr>
        <p:sp>
          <p:nvSpPr>
            <p:cNvPr id="18" name="Freeform 18"/>
            <p:cNvSpPr/>
            <p:nvPr/>
          </p:nvSpPr>
          <p:spPr>
            <a:xfrm>
              <a:off x="242567" y="1847475"/>
              <a:ext cx="4035034" cy="1376955"/>
            </a:xfrm>
            <a:custGeom>
              <a:avLst/>
              <a:gdLst/>
              <a:ahLst/>
              <a:cxnLst/>
              <a:rect l="l" t="t" r="r" b="b"/>
              <a:pathLst>
                <a:path w="4035034" h="1376955">
                  <a:moveTo>
                    <a:pt x="0" y="0"/>
                  </a:moveTo>
                  <a:lnTo>
                    <a:pt x="4035034" y="0"/>
                  </a:lnTo>
                  <a:lnTo>
                    <a:pt x="4035034" y="1376955"/>
                  </a:lnTo>
                  <a:lnTo>
                    <a:pt x="0" y="137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137270" y="2164869"/>
              <a:ext cx="382301" cy="815575"/>
            </a:xfrm>
            <a:custGeom>
              <a:avLst/>
              <a:gdLst/>
              <a:ahLst/>
              <a:cxnLst/>
              <a:rect l="l" t="t" r="r" b="b"/>
              <a:pathLst>
                <a:path w="382301" h="815575">
                  <a:moveTo>
                    <a:pt x="0" y="0"/>
                  </a:moveTo>
                  <a:lnTo>
                    <a:pt x="382301" y="0"/>
                  </a:lnTo>
                  <a:lnTo>
                    <a:pt x="382301" y="815574"/>
                  </a:lnTo>
                  <a:lnTo>
                    <a:pt x="0" y="815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390796" y="3324669"/>
              <a:ext cx="435307" cy="709154"/>
            </a:xfrm>
            <a:custGeom>
              <a:avLst/>
              <a:gdLst/>
              <a:ahLst/>
              <a:cxnLst/>
              <a:rect l="l" t="t" r="r" b="b"/>
              <a:pathLst>
                <a:path w="435307" h="709154">
                  <a:moveTo>
                    <a:pt x="0" y="0"/>
                  </a:moveTo>
                  <a:lnTo>
                    <a:pt x="435307" y="0"/>
                  </a:lnTo>
                  <a:lnTo>
                    <a:pt x="435307" y="709154"/>
                  </a:lnTo>
                  <a:lnTo>
                    <a:pt x="0" y="70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426874" y="3277958"/>
              <a:ext cx="461799" cy="655000"/>
            </a:xfrm>
            <a:custGeom>
              <a:avLst/>
              <a:gdLst/>
              <a:ahLst/>
              <a:cxnLst/>
              <a:rect l="l" t="t" r="r" b="b"/>
              <a:pathLst>
                <a:path w="461799" h="655000">
                  <a:moveTo>
                    <a:pt x="0" y="0"/>
                  </a:moveTo>
                  <a:lnTo>
                    <a:pt x="461799" y="0"/>
                  </a:lnTo>
                  <a:lnTo>
                    <a:pt x="461799" y="655000"/>
                  </a:lnTo>
                  <a:lnTo>
                    <a:pt x="0" y="65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888673" y="3277958"/>
              <a:ext cx="435307" cy="709154"/>
            </a:xfrm>
            <a:custGeom>
              <a:avLst/>
              <a:gdLst/>
              <a:ahLst/>
              <a:cxnLst/>
              <a:rect l="l" t="t" r="r" b="b"/>
              <a:pathLst>
                <a:path w="435307" h="709154">
                  <a:moveTo>
                    <a:pt x="0" y="0"/>
                  </a:moveTo>
                  <a:lnTo>
                    <a:pt x="435307" y="0"/>
                  </a:lnTo>
                  <a:lnTo>
                    <a:pt x="435307" y="709154"/>
                  </a:lnTo>
                  <a:lnTo>
                    <a:pt x="0" y="70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3224430"/>
              <a:ext cx="435307" cy="709154"/>
            </a:xfrm>
            <a:custGeom>
              <a:avLst/>
              <a:gdLst/>
              <a:ahLst/>
              <a:cxnLst/>
              <a:rect l="l" t="t" r="r" b="b"/>
              <a:pathLst>
                <a:path w="435307" h="709154">
                  <a:moveTo>
                    <a:pt x="0" y="0"/>
                  </a:moveTo>
                  <a:lnTo>
                    <a:pt x="435307" y="0"/>
                  </a:lnTo>
                  <a:lnTo>
                    <a:pt x="435307" y="709154"/>
                  </a:lnTo>
                  <a:lnTo>
                    <a:pt x="0" y="70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2535912" y="3224430"/>
              <a:ext cx="463723" cy="755447"/>
            </a:xfrm>
            <a:custGeom>
              <a:avLst/>
              <a:gdLst/>
              <a:ahLst/>
              <a:cxnLst/>
              <a:rect l="l" t="t" r="r" b="b"/>
              <a:pathLst>
                <a:path w="463723" h="755447">
                  <a:moveTo>
                    <a:pt x="0" y="0"/>
                  </a:moveTo>
                  <a:lnTo>
                    <a:pt x="463723" y="0"/>
                  </a:lnTo>
                  <a:lnTo>
                    <a:pt x="463723" y="755447"/>
                  </a:lnTo>
                  <a:lnTo>
                    <a:pt x="0" y="755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3011673" y="3282119"/>
              <a:ext cx="491944" cy="697758"/>
            </a:xfrm>
            <a:custGeom>
              <a:avLst/>
              <a:gdLst/>
              <a:ahLst/>
              <a:cxnLst/>
              <a:rect l="l" t="t" r="r" b="b"/>
              <a:pathLst>
                <a:path w="491944" h="697758">
                  <a:moveTo>
                    <a:pt x="0" y="0"/>
                  </a:moveTo>
                  <a:lnTo>
                    <a:pt x="491945" y="0"/>
                  </a:lnTo>
                  <a:lnTo>
                    <a:pt x="491945" y="697758"/>
                  </a:lnTo>
                  <a:lnTo>
                    <a:pt x="0" y="697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3515659" y="3224430"/>
              <a:ext cx="463723" cy="755447"/>
            </a:xfrm>
            <a:custGeom>
              <a:avLst/>
              <a:gdLst/>
              <a:ahLst/>
              <a:cxnLst/>
              <a:rect l="l" t="t" r="r" b="b"/>
              <a:pathLst>
                <a:path w="463723" h="755447">
                  <a:moveTo>
                    <a:pt x="0" y="0"/>
                  </a:moveTo>
                  <a:lnTo>
                    <a:pt x="463723" y="0"/>
                  </a:lnTo>
                  <a:lnTo>
                    <a:pt x="463723" y="755447"/>
                  </a:lnTo>
                  <a:lnTo>
                    <a:pt x="0" y="755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4013170" y="3224430"/>
              <a:ext cx="506998" cy="809392"/>
            </a:xfrm>
            <a:custGeom>
              <a:avLst/>
              <a:gdLst/>
              <a:ahLst/>
              <a:cxnLst/>
              <a:rect l="l" t="t" r="r" b="b"/>
              <a:pathLst>
                <a:path w="506998" h="809392">
                  <a:moveTo>
                    <a:pt x="0" y="0"/>
                  </a:moveTo>
                  <a:lnTo>
                    <a:pt x="506997" y="0"/>
                  </a:lnTo>
                  <a:lnTo>
                    <a:pt x="506997" y="809393"/>
                  </a:lnTo>
                  <a:lnTo>
                    <a:pt x="0" y="80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2704815" y="915826"/>
              <a:ext cx="1012390" cy="831425"/>
            </a:xfrm>
            <a:custGeom>
              <a:avLst/>
              <a:gdLst/>
              <a:ahLst/>
              <a:cxnLst/>
              <a:rect l="l" t="t" r="r" b="b"/>
              <a:pathLst>
                <a:path w="1012390" h="831425">
                  <a:moveTo>
                    <a:pt x="0" y="0"/>
                  </a:moveTo>
                  <a:lnTo>
                    <a:pt x="1012389" y="0"/>
                  </a:lnTo>
                  <a:lnTo>
                    <a:pt x="1012389" y="831425"/>
                  </a:lnTo>
                  <a:lnTo>
                    <a:pt x="0" y="831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544138" y="328137"/>
              <a:ext cx="1160677" cy="1595432"/>
            </a:xfrm>
            <a:custGeom>
              <a:avLst/>
              <a:gdLst/>
              <a:ahLst/>
              <a:cxnLst/>
              <a:rect l="l" t="t" r="r" b="b"/>
              <a:pathLst>
                <a:path w="1160677" h="1595432">
                  <a:moveTo>
                    <a:pt x="0" y="0"/>
                  </a:moveTo>
                  <a:lnTo>
                    <a:pt x="1160677" y="0"/>
                  </a:lnTo>
                  <a:lnTo>
                    <a:pt x="1160677" y="1595432"/>
                  </a:lnTo>
                  <a:lnTo>
                    <a:pt x="0" y="1595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733671" y="0"/>
              <a:ext cx="824773" cy="1761082"/>
            </a:xfrm>
            <a:custGeom>
              <a:avLst/>
              <a:gdLst/>
              <a:ahLst/>
              <a:cxnLst/>
              <a:rect l="l" t="t" r="r" b="b"/>
              <a:pathLst>
                <a:path w="824773" h="1761082">
                  <a:moveTo>
                    <a:pt x="0" y="0"/>
                  </a:moveTo>
                  <a:lnTo>
                    <a:pt x="824773" y="0"/>
                  </a:lnTo>
                  <a:lnTo>
                    <a:pt x="824773" y="1761082"/>
                  </a:lnTo>
                  <a:lnTo>
                    <a:pt x="0" y="1761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 rot="-1638666">
            <a:off x="3442495" y="3652597"/>
            <a:ext cx="5179914" cy="65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00"/>
              </a:lnSpc>
              <a:spcBef>
                <a:spcPct val="0"/>
              </a:spcBef>
            </a:pPr>
            <a:r>
              <a:rPr lang="en-US" sz="3786">
                <a:solidFill>
                  <a:srgbClr val="FFFFFF"/>
                </a:solidFill>
                <a:latin typeface="Amsterdam One"/>
                <a:ea typeface="Amsterdam One"/>
                <a:cs typeface="Amsterdam One"/>
                <a:sym typeface="Amsterdam One"/>
              </a:rPr>
              <a:t>Jorge Martín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32868" y="0"/>
            <a:ext cx="5222265" cy="10632785"/>
            <a:chOff x="0" y="0"/>
            <a:chExt cx="6963020" cy="14177046"/>
          </a:xfrm>
        </p:grpSpPr>
        <p:sp>
          <p:nvSpPr>
            <p:cNvPr id="3" name="Freeform 3"/>
            <p:cNvSpPr/>
            <p:nvPr/>
          </p:nvSpPr>
          <p:spPr>
            <a:xfrm>
              <a:off x="2869934" y="5903448"/>
              <a:ext cx="4093086" cy="6432695"/>
            </a:xfrm>
            <a:custGeom>
              <a:avLst/>
              <a:gdLst/>
              <a:ahLst/>
              <a:cxnLst/>
              <a:rect l="l" t="t" r="r" b="b"/>
              <a:pathLst>
                <a:path w="4093086" h="6432695">
                  <a:moveTo>
                    <a:pt x="0" y="0"/>
                  </a:moveTo>
                  <a:lnTo>
                    <a:pt x="4093086" y="0"/>
                  </a:lnTo>
                  <a:lnTo>
                    <a:pt x="4093086" y="6432695"/>
                  </a:lnTo>
                  <a:lnTo>
                    <a:pt x="0" y="6432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418" b="-6418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>
              <a:off x="-1203605" y="1203605"/>
              <a:ext cx="9334722" cy="6927513"/>
            </a:xfrm>
            <a:custGeom>
              <a:avLst/>
              <a:gdLst/>
              <a:ahLst/>
              <a:cxnLst/>
              <a:rect l="l" t="t" r="r" b="b"/>
              <a:pathLst>
                <a:path w="9334722" h="6927513">
                  <a:moveTo>
                    <a:pt x="0" y="0"/>
                  </a:moveTo>
                  <a:lnTo>
                    <a:pt x="9334722" y="0"/>
                  </a:lnTo>
                  <a:lnTo>
                    <a:pt x="9334722" y="6927512"/>
                  </a:lnTo>
                  <a:lnTo>
                    <a:pt x="0" y="6927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694" r="-569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5400000">
              <a:off x="1042594" y="8292128"/>
              <a:ext cx="4842324" cy="6927513"/>
            </a:xfrm>
            <a:custGeom>
              <a:avLst/>
              <a:gdLst/>
              <a:ahLst/>
              <a:cxnLst/>
              <a:rect l="l" t="t" r="r" b="b"/>
              <a:pathLst>
                <a:path w="4842324" h="6927513">
                  <a:moveTo>
                    <a:pt x="0" y="0"/>
                  </a:moveTo>
                  <a:lnTo>
                    <a:pt x="4842324" y="0"/>
                  </a:lnTo>
                  <a:lnTo>
                    <a:pt x="4842324" y="6927513"/>
                  </a:lnTo>
                  <a:lnTo>
                    <a:pt x="0" y="6927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9032" r="-569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091041" y="-1091016"/>
            <a:ext cx="3928428" cy="925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77"/>
              </a:lnSpc>
            </a:pPr>
            <a:r>
              <a:rPr lang="en-US" sz="51126" b="1" i="1">
                <a:solidFill>
                  <a:srgbClr val="D9D9D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3</a:t>
            </a:r>
          </a:p>
        </p:txBody>
      </p:sp>
      <p:sp>
        <p:nvSpPr>
          <p:cNvPr id="7" name="Freeform 7"/>
          <p:cNvSpPr/>
          <p:nvPr/>
        </p:nvSpPr>
        <p:spPr>
          <a:xfrm>
            <a:off x="2318249" y="-1998806"/>
            <a:ext cx="12874962" cy="15771112"/>
          </a:xfrm>
          <a:custGeom>
            <a:avLst/>
            <a:gdLst/>
            <a:ahLst/>
            <a:cxnLst/>
            <a:rect l="l" t="t" r="r" b="b"/>
            <a:pathLst>
              <a:path w="12874962" h="15771112">
                <a:moveTo>
                  <a:pt x="0" y="0"/>
                </a:moveTo>
                <a:lnTo>
                  <a:pt x="12874962" y="0"/>
                </a:lnTo>
                <a:lnTo>
                  <a:pt x="12874962" y="15771112"/>
                </a:lnTo>
                <a:lnTo>
                  <a:pt x="0" y="15771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18249" y="-267904"/>
            <a:ext cx="13651502" cy="11938673"/>
          </a:xfrm>
          <a:custGeom>
            <a:avLst/>
            <a:gdLst/>
            <a:ahLst/>
            <a:cxnLst/>
            <a:rect l="l" t="t" r="r" b="b"/>
            <a:pathLst>
              <a:path w="13651502" h="11938673">
                <a:moveTo>
                  <a:pt x="0" y="0"/>
                </a:moveTo>
                <a:lnTo>
                  <a:pt x="13651502" y="0"/>
                </a:lnTo>
                <a:lnTo>
                  <a:pt x="13651502" y="11938673"/>
                </a:lnTo>
                <a:lnTo>
                  <a:pt x="0" y="11938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143000" y="29137"/>
            <a:ext cx="20574000" cy="10288183"/>
            <a:chOff x="0" y="0"/>
            <a:chExt cx="27432000" cy="13717578"/>
          </a:xfrm>
        </p:grpSpPr>
        <p:sp>
          <p:nvSpPr>
            <p:cNvPr id="10" name="Freeform 10"/>
            <p:cNvSpPr/>
            <p:nvPr/>
          </p:nvSpPr>
          <p:spPr>
            <a:xfrm rot="5400000">
              <a:off x="0" y="157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400000">
              <a:off x="137160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5518424" y="4019802"/>
            <a:ext cx="7808959" cy="6829183"/>
          </a:xfrm>
          <a:custGeom>
            <a:avLst/>
            <a:gdLst/>
            <a:ahLst/>
            <a:cxnLst/>
            <a:rect l="l" t="t" r="r" b="b"/>
            <a:pathLst>
              <a:path w="7808959" h="6829183">
                <a:moveTo>
                  <a:pt x="0" y="0"/>
                </a:moveTo>
                <a:lnTo>
                  <a:pt x="7808959" y="0"/>
                </a:lnTo>
                <a:lnTo>
                  <a:pt x="7808959" y="6829183"/>
                </a:lnTo>
                <a:lnTo>
                  <a:pt x="0" y="68291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889" r="-1588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037171" y="223835"/>
            <a:ext cx="3250829" cy="1609730"/>
            <a:chOff x="0" y="0"/>
            <a:chExt cx="4334439" cy="2146307"/>
          </a:xfrm>
        </p:grpSpPr>
        <p:sp>
          <p:nvSpPr>
            <p:cNvPr id="14" name="Freeform 14"/>
            <p:cNvSpPr/>
            <p:nvPr/>
          </p:nvSpPr>
          <p:spPr>
            <a:xfrm>
              <a:off x="2301959" y="1001893"/>
              <a:ext cx="2032480" cy="1144414"/>
            </a:xfrm>
            <a:custGeom>
              <a:avLst/>
              <a:gdLst/>
              <a:ahLst/>
              <a:cxnLst/>
              <a:rect l="l" t="t" r="r" b="b"/>
              <a:pathLst>
                <a:path w="2032480" h="1144414">
                  <a:moveTo>
                    <a:pt x="0" y="0"/>
                  </a:moveTo>
                  <a:lnTo>
                    <a:pt x="2032480" y="0"/>
                  </a:lnTo>
                  <a:lnTo>
                    <a:pt x="2032480" y="1144414"/>
                  </a:lnTo>
                  <a:lnTo>
                    <a:pt x="0" y="1144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5" name="AutoShape 15"/>
            <p:cNvSpPr/>
            <p:nvPr/>
          </p:nvSpPr>
          <p:spPr>
            <a:xfrm flipV="1">
              <a:off x="2146307" y="852620"/>
              <a:ext cx="384908" cy="1017600"/>
            </a:xfrm>
            <a:prstGeom prst="line">
              <a:avLst/>
            </a:prstGeom>
            <a:ln w="254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2146307" cy="2146307"/>
            </a:xfrm>
            <a:custGeom>
              <a:avLst/>
              <a:gdLst/>
              <a:ahLst/>
              <a:cxnLst/>
              <a:rect l="l" t="t" r="r" b="b"/>
              <a:pathLst>
                <a:path w="2146307" h="2146307">
                  <a:moveTo>
                    <a:pt x="0" y="0"/>
                  </a:moveTo>
                  <a:lnTo>
                    <a:pt x="2146307" y="0"/>
                  </a:lnTo>
                  <a:lnTo>
                    <a:pt x="2146307" y="2146307"/>
                  </a:lnTo>
                  <a:lnTo>
                    <a:pt x="0" y="2146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4417891" y="7712893"/>
            <a:ext cx="3390126" cy="607044"/>
            <a:chOff x="0" y="0"/>
            <a:chExt cx="4520167" cy="809392"/>
          </a:xfrm>
        </p:grpSpPr>
        <p:sp>
          <p:nvSpPr>
            <p:cNvPr id="18" name="Freeform 18"/>
            <p:cNvSpPr/>
            <p:nvPr/>
          </p:nvSpPr>
          <p:spPr>
            <a:xfrm>
              <a:off x="1390796" y="100239"/>
              <a:ext cx="435307" cy="709154"/>
            </a:xfrm>
            <a:custGeom>
              <a:avLst/>
              <a:gdLst/>
              <a:ahLst/>
              <a:cxnLst/>
              <a:rect l="l" t="t" r="r" b="b"/>
              <a:pathLst>
                <a:path w="435307" h="709154">
                  <a:moveTo>
                    <a:pt x="0" y="0"/>
                  </a:moveTo>
                  <a:lnTo>
                    <a:pt x="435307" y="0"/>
                  </a:lnTo>
                  <a:lnTo>
                    <a:pt x="435307" y="709153"/>
                  </a:lnTo>
                  <a:lnTo>
                    <a:pt x="0" y="709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26874" y="53528"/>
              <a:ext cx="461799" cy="655000"/>
            </a:xfrm>
            <a:custGeom>
              <a:avLst/>
              <a:gdLst/>
              <a:ahLst/>
              <a:cxnLst/>
              <a:rect l="l" t="t" r="r" b="b"/>
              <a:pathLst>
                <a:path w="461799" h="655000">
                  <a:moveTo>
                    <a:pt x="0" y="0"/>
                  </a:moveTo>
                  <a:lnTo>
                    <a:pt x="461799" y="0"/>
                  </a:lnTo>
                  <a:lnTo>
                    <a:pt x="461799" y="655000"/>
                  </a:lnTo>
                  <a:lnTo>
                    <a:pt x="0" y="65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88673" y="53528"/>
              <a:ext cx="435307" cy="709154"/>
            </a:xfrm>
            <a:custGeom>
              <a:avLst/>
              <a:gdLst/>
              <a:ahLst/>
              <a:cxnLst/>
              <a:rect l="l" t="t" r="r" b="b"/>
              <a:pathLst>
                <a:path w="435307" h="709154">
                  <a:moveTo>
                    <a:pt x="0" y="0"/>
                  </a:moveTo>
                  <a:lnTo>
                    <a:pt x="435307" y="0"/>
                  </a:lnTo>
                  <a:lnTo>
                    <a:pt x="435307" y="709154"/>
                  </a:lnTo>
                  <a:lnTo>
                    <a:pt x="0" y="70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35307" cy="709154"/>
            </a:xfrm>
            <a:custGeom>
              <a:avLst/>
              <a:gdLst/>
              <a:ahLst/>
              <a:cxnLst/>
              <a:rect l="l" t="t" r="r" b="b"/>
              <a:pathLst>
                <a:path w="435307" h="709154">
                  <a:moveTo>
                    <a:pt x="0" y="0"/>
                  </a:moveTo>
                  <a:lnTo>
                    <a:pt x="435307" y="0"/>
                  </a:lnTo>
                  <a:lnTo>
                    <a:pt x="435307" y="709154"/>
                  </a:lnTo>
                  <a:lnTo>
                    <a:pt x="0" y="70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535912" y="0"/>
              <a:ext cx="463723" cy="755447"/>
            </a:xfrm>
            <a:custGeom>
              <a:avLst/>
              <a:gdLst/>
              <a:ahLst/>
              <a:cxnLst/>
              <a:rect l="l" t="t" r="r" b="b"/>
              <a:pathLst>
                <a:path w="463723" h="755447">
                  <a:moveTo>
                    <a:pt x="0" y="0"/>
                  </a:moveTo>
                  <a:lnTo>
                    <a:pt x="463723" y="0"/>
                  </a:lnTo>
                  <a:lnTo>
                    <a:pt x="463723" y="755447"/>
                  </a:lnTo>
                  <a:lnTo>
                    <a:pt x="0" y="755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3011673" y="57689"/>
              <a:ext cx="491944" cy="697758"/>
            </a:xfrm>
            <a:custGeom>
              <a:avLst/>
              <a:gdLst/>
              <a:ahLst/>
              <a:cxnLst/>
              <a:rect l="l" t="t" r="r" b="b"/>
              <a:pathLst>
                <a:path w="491944" h="697758">
                  <a:moveTo>
                    <a:pt x="0" y="0"/>
                  </a:moveTo>
                  <a:lnTo>
                    <a:pt x="491945" y="0"/>
                  </a:lnTo>
                  <a:lnTo>
                    <a:pt x="491945" y="697758"/>
                  </a:lnTo>
                  <a:lnTo>
                    <a:pt x="0" y="697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3515659" y="0"/>
              <a:ext cx="463723" cy="755447"/>
            </a:xfrm>
            <a:custGeom>
              <a:avLst/>
              <a:gdLst/>
              <a:ahLst/>
              <a:cxnLst/>
              <a:rect l="l" t="t" r="r" b="b"/>
              <a:pathLst>
                <a:path w="463723" h="755447">
                  <a:moveTo>
                    <a:pt x="0" y="0"/>
                  </a:moveTo>
                  <a:lnTo>
                    <a:pt x="463723" y="0"/>
                  </a:lnTo>
                  <a:lnTo>
                    <a:pt x="463723" y="755447"/>
                  </a:lnTo>
                  <a:lnTo>
                    <a:pt x="0" y="755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013170" y="0"/>
              <a:ext cx="506998" cy="809392"/>
            </a:xfrm>
            <a:custGeom>
              <a:avLst/>
              <a:gdLst/>
              <a:ahLst/>
              <a:cxnLst/>
              <a:rect l="l" t="t" r="r" b="b"/>
              <a:pathLst>
                <a:path w="506998" h="809392">
                  <a:moveTo>
                    <a:pt x="0" y="0"/>
                  </a:moveTo>
                  <a:lnTo>
                    <a:pt x="506997" y="0"/>
                  </a:lnTo>
                  <a:lnTo>
                    <a:pt x="506997" y="809392"/>
                  </a:lnTo>
                  <a:lnTo>
                    <a:pt x="0" y="809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4599816" y="5374345"/>
            <a:ext cx="3026276" cy="2338548"/>
            <a:chOff x="0" y="0"/>
            <a:chExt cx="4035034" cy="3118064"/>
          </a:xfrm>
        </p:grpSpPr>
        <p:sp>
          <p:nvSpPr>
            <p:cNvPr id="27" name="Freeform 27"/>
            <p:cNvSpPr/>
            <p:nvPr/>
          </p:nvSpPr>
          <p:spPr>
            <a:xfrm>
              <a:off x="0" y="1741108"/>
              <a:ext cx="4035034" cy="1376955"/>
            </a:xfrm>
            <a:custGeom>
              <a:avLst/>
              <a:gdLst/>
              <a:ahLst/>
              <a:cxnLst/>
              <a:rect l="l" t="t" r="r" b="b"/>
              <a:pathLst>
                <a:path w="4035034" h="1376955">
                  <a:moveTo>
                    <a:pt x="0" y="0"/>
                  </a:moveTo>
                  <a:lnTo>
                    <a:pt x="4035034" y="0"/>
                  </a:lnTo>
                  <a:lnTo>
                    <a:pt x="4035034" y="1376956"/>
                  </a:lnTo>
                  <a:lnTo>
                    <a:pt x="0" y="1376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894703" y="2058502"/>
              <a:ext cx="382301" cy="815575"/>
            </a:xfrm>
            <a:custGeom>
              <a:avLst/>
              <a:gdLst/>
              <a:ahLst/>
              <a:cxnLst/>
              <a:rect l="l" t="t" r="r" b="b"/>
              <a:pathLst>
                <a:path w="382301" h="815575">
                  <a:moveTo>
                    <a:pt x="0" y="0"/>
                  </a:moveTo>
                  <a:lnTo>
                    <a:pt x="382301" y="0"/>
                  </a:lnTo>
                  <a:lnTo>
                    <a:pt x="382301" y="815575"/>
                  </a:lnTo>
                  <a:lnTo>
                    <a:pt x="0" y="815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462248" y="809459"/>
              <a:ext cx="1012390" cy="831425"/>
            </a:xfrm>
            <a:custGeom>
              <a:avLst/>
              <a:gdLst/>
              <a:ahLst/>
              <a:cxnLst/>
              <a:rect l="l" t="t" r="r" b="b"/>
              <a:pathLst>
                <a:path w="1012390" h="831425">
                  <a:moveTo>
                    <a:pt x="0" y="0"/>
                  </a:moveTo>
                  <a:lnTo>
                    <a:pt x="1012390" y="0"/>
                  </a:lnTo>
                  <a:lnTo>
                    <a:pt x="1012390" y="831425"/>
                  </a:lnTo>
                  <a:lnTo>
                    <a:pt x="0" y="831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694354" y="0"/>
              <a:ext cx="680892" cy="1453861"/>
            </a:xfrm>
            <a:custGeom>
              <a:avLst/>
              <a:gdLst/>
              <a:ahLst/>
              <a:cxnLst/>
              <a:rect l="l" t="t" r="r" b="b"/>
              <a:pathLst>
                <a:path w="680892" h="1453861">
                  <a:moveTo>
                    <a:pt x="0" y="0"/>
                  </a:moveTo>
                  <a:lnTo>
                    <a:pt x="680891" y="0"/>
                  </a:lnTo>
                  <a:lnTo>
                    <a:pt x="680891" y="1453861"/>
                  </a:lnTo>
                  <a:lnTo>
                    <a:pt x="0" y="1453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375245" y="278083"/>
              <a:ext cx="1087002" cy="1539119"/>
            </a:xfrm>
            <a:custGeom>
              <a:avLst/>
              <a:gdLst/>
              <a:ahLst/>
              <a:cxnLst/>
              <a:rect l="l" t="t" r="r" b="b"/>
              <a:pathLst>
                <a:path w="1087002" h="1539119">
                  <a:moveTo>
                    <a:pt x="0" y="0"/>
                  </a:moveTo>
                  <a:lnTo>
                    <a:pt x="1087003" y="0"/>
                  </a:lnTo>
                  <a:lnTo>
                    <a:pt x="1087003" y="1539119"/>
                  </a:lnTo>
                  <a:lnTo>
                    <a:pt x="0" y="1539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 rot="-1638666">
            <a:off x="3184372" y="3695162"/>
            <a:ext cx="5448379" cy="67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75"/>
              </a:lnSpc>
              <a:spcBef>
                <a:spcPct val="0"/>
              </a:spcBef>
            </a:pPr>
            <a:r>
              <a:rPr lang="en-US" sz="3982">
                <a:solidFill>
                  <a:srgbClr val="FFFFFF"/>
                </a:solidFill>
                <a:latin typeface="Amsterdam One"/>
                <a:ea typeface="Amsterdam One"/>
                <a:cs typeface="Amsterdam One"/>
                <a:sym typeface="Amsterdam One"/>
              </a:rPr>
              <a:t>Aron Canet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5874" y="528079"/>
            <a:ext cx="13923787" cy="9178009"/>
            <a:chOff x="0" y="0"/>
            <a:chExt cx="18565049" cy="122373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565049" cy="12237346"/>
              <a:chOff x="0" y="0"/>
              <a:chExt cx="2954292" cy="19473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954292" cy="1947352"/>
              </a:xfrm>
              <a:custGeom>
                <a:avLst/>
                <a:gdLst/>
                <a:ahLst/>
                <a:cxnLst/>
                <a:rect l="l" t="t" r="r" b="b"/>
                <a:pathLst>
                  <a:path w="2954292" h="1947352">
                    <a:moveTo>
                      <a:pt x="10564" y="0"/>
                    </a:moveTo>
                    <a:lnTo>
                      <a:pt x="2943728" y="0"/>
                    </a:lnTo>
                    <a:cubicBezTo>
                      <a:pt x="2949562" y="0"/>
                      <a:pt x="2954292" y="4730"/>
                      <a:pt x="2954292" y="10564"/>
                    </a:cubicBezTo>
                    <a:lnTo>
                      <a:pt x="2954292" y="1936788"/>
                    </a:lnTo>
                    <a:cubicBezTo>
                      <a:pt x="2954292" y="1939590"/>
                      <a:pt x="2953179" y="1942277"/>
                      <a:pt x="2951198" y="1944258"/>
                    </a:cubicBezTo>
                    <a:cubicBezTo>
                      <a:pt x="2949217" y="1946239"/>
                      <a:pt x="2946530" y="1947352"/>
                      <a:pt x="2943728" y="1947352"/>
                    </a:cubicBezTo>
                    <a:lnTo>
                      <a:pt x="10564" y="1947352"/>
                    </a:lnTo>
                    <a:cubicBezTo>
                      <a:pt x="4730" y="1947352"/>
                      <a:pt x="0" y="1942623"/>
                      <a:pt x="0" y="1936788"/>
                    </a:cubicBezTo>
                    <a:lnTo>
                      <a:pt x="0" y="10564"/>
                    </a:lnTo>
                    <a:cubicBezTo>
                      <a:pt x="0" y="7763"/>
                      <a:pt x="1113" y="5075"/>
                      <a:pt x="3094" y="3094"/>
                    </a:cubicBezTo>
                    <a:cubicBezTo>
                      <a:pt x="5075" y="1113"/>
                      <a:pt x="7763" y="0"/>
                      <a:pt x="10564" y="0"/>
                    </a:cubicBezTo>
                    <a:close/>
                  </a:path>
                </a:pathLst>
              </a:custGeom>
              <a:solidFill>
                <a:srgbClr val="B2B2B2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954292" cy="1985452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8565049" cy="1018907"/>
              <a:chOff x="0" y="0"/>
              <a:chExt cx="2954292" cy="1621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954292" cy="162141"/>
              </a:xfrm>
              <a:custGeom>
                <a:avLst/>
                <a:gdLst/>
                <a:ahLst/>
                <a:cxnLst/>
                <a:rect l="l" t="t" r="r" b="b"/>
                <a:pathLst>
                  <a:path w="2954292" h="162141">
                    <a:moveTo>
                      <a:pt x="7784" y="0"/>
                    </a:moveTo>
                    <a:lnTo>
                      <a:pt x="2946508" y="0"/>
                    </a:lnTo>
                    <a:cubicBezTo>
                      <a:pt x="2950807" y="0"/>
                      <a:pt x="2954292" y="3485"/>
                      <a:pt x="2954292" y="7784"/>
                    </a:cubicBezTo>
                    <a:lnTo>
                      <a:pt x="2954292" y="154356"/>
                    </a:lnTo>
                    <a:cubicBezTo>
                      <a:pt x="2954292" y="158656"/>
                      <a:pt x="2950807" y="162141"/>
                      <a:pt x="2946508" y="162141"/>
                    </a:cubicBezTo>
                    <a:lnTo>
                      <a:pt x="7784" y="162141"/>
                    </a:lnTo>
                    <a:cubicBezTo>
                      <a:pt x="3485" y="162141"/>
                      <a:pt x="0" y="158656"/>
                      <a:pt x="0" y="154356"/>
                    </a:cubicBezTo>
                    <a:lnTo>
                      <a:pt x="0" y="7784"/>
                    </a:lnTo>
                    <a:cubicBezTo>
                      <a:pt x="0" y="3485"/>
                      <a:pt x="3485" y="0"/>
                      <a:pt x="778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954292" cy="200241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20500" y="175191"/>
              <a:ext cx="610413" cy="663621"/>
              <a:chOff x="0" y="0"/>
              <a:chExt cx="735976" cy="80012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CB1D2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23181" y="175191"/>
              <a:ext cx="610413" cy="663621"/>
              <a:chOff x="0" y="0"/>
              <a:chExt cx="735976" cy="8001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628894" y="175191"/>
              <a:ext cx="610413" cy="663621"/>
              <a:chOff x="0" y="0"/>
              <a:chExt cx="735976" cy="80012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A5C74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 rot="2700000">
              <a:off x="17560841" y="131403"/>
              <a:ext cx="634471" cy="634471"/>
            </a:xfrm>
            <a:custGeom>
              <a:avLst/>
              <a:gdLst/>
              <a:ahLst/>
              <a:cxnLst/>
              <a:rect l="l" t="t" r="r" b="b"/>
              <a:pathLst>
                <a:path w="634471" h="634471">
                  <a:moveTo>
                    <a:pt x="0" y="0"/>
                  </a:moveTo>
                  <a:lnTo>
                    <a:pt x="634471" y="0"/>
                  </a:lnTo>
                  <a:lnTo>
                    <a:pt x="634471" y="634472"/>
                  </a:lnTo>
                  <a:lnTo>
                    <a:pt x="0" y="63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405626" y="1028700"/>
            <a:ext cx="15030356" cy="8879827"/>
          </a:xfrm>
          <a:custGeom>
            <a:avLst/>
            <a:gdLst/>
            <a:ahLst/>
            <a:cxnLst/>
            <a:rect l="l" t="t" r="r" b="b"/>
            <a:pathLst>
              <a:path w="15030356" h="8879827">
                <a:moveTo>
                  <a:pt x="0" y="0"/>
                </a:moveTo>
                <a:lnTo>
                  <a:pt x="15030355" y="0"/>
                </a:lnTo>
                <a:lnTo>
                  <a:pt x="15030355" y="8879827"/>
                </a:lnTo>
                <a:lnTo>
                  <a:pt x="0" y="8879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5874" y="528079"/>
            <a:ext cx="13923787" cy="9178009"/>
            <a:chOff x="0" y="0"/>
            <a:chExt cx="18565049" cy="122373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565049" cy="12237346"/>
              <a:chOff x="0" y="0"/>
              <a:chExt cx="2954292" cy="19473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954292" cy="1947352"/>
              </a:xfrm>
              <a:custGeom>
                <a:avLst/>
                <a:gdLst/>
                <a:ahLst/>
                <a:cxnLst/>
                <a:rect l="l" t="t" r="r" b="b"/>
                <a:pathLst>
                  <a:path w="2954292" h="1947352">
                    <a:moveTo>
                      <a:pt x="10564" y="0"/>
                    </a:moveTo>
                    <a:lnTo>
                      <a:pt x="2943728" y="0"/>
                    </a:lnTo>
                    <a:cubicBezTo>
                      <a:pt x="2949562" y="0"/>
                      <a:pt x="2954292" y="4730"/>
                      <a:pt x="2954292" y="10564"/>
                    </a:cubicBezTo>
                    <a:lnTo>
                      <a:pt x="2954292" y="1936788"/>
                    </a:lnTo>
                    <a:cubicBezTo>
                      <a:pt x="2954292" y="1939590"/>
                      <a:pt x="2953179" y="1942277"/>
                      <a:pt x="2951198" y="1944258"/>
                    </a:cubicBezTo>
                    <a:cubicBezTo>
                      <a:pt x="2949217" y="1946239"/>
                      <a:pt x="2946530" y="1947352"/>
                      <a:pt x="2943728" y="1947352"/>
                    </a:cubicBezTo>
                    <a:lnTo>
                      <a:pt x="10564" y="1947352"/>
                    </a:lnTo>
                    <a:cubicBezTo>
                      <a:pt x="4730" y="1947352"/>
                      <a:pt x="0" y="1942623"/>
                      <a:pt x="0" y="1936788"/>
                    </a:cubicBezTo>
                    <a:lnTo>
                      <a:pt x="0" y="10564"/>
                    </a:lnTo>
                    <a:cubicBezTo>
                      <a:pt x="0" y="7763"/>
                      <a:pt x="1113" y="5075"/>
                      <a:pt x="3094" y="3094"/>
                    </a:cubicBezTo>
                    <a:cubicBezTo>
                      <a:pt x="5075" y="1113"/>
                      <a:pt x="7763" y="0"/>
                      <a:pt x="10564" y="0"/>
                    </a:cubicBezTo>
                    <a:close/>
                  </a:path>
                </a:pathLst>
              </a:custGeom>
              <a:solidFill>
                <a:srgbClr val="B2B2B2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954292" cy="1985452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8565049" cy="1018907"/>
              <a:chOff x="0" y="0"/>
              <a:chExt cx="2954292" cy="1621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954292" cy="162141"/>
              </a:xfrm>
              <a:custGeom>
                <a:avLst/>
                <a:gdLst/>
                <a:ahLst/>
                <a:cxnLst/>
                <a:rect l="l" t="t" r="r" b="b"/>
                <a:pathLst>
                  <a:path w="2954292" h="162141">
                    <a:moveTo>
                      <a:pt x="7784" y="0"/>
                    </a:moveTo>
                    <a:lnTo>
                      <a:pt x="2946508" y="0"/>
                    </a:lnTo>
                    <a:cubicBezTo>
                      <a:pt x="2950807" y="0"/>
                      <a:pt x="2954292" y="3485"/>
                      <a:pt x="2954292" y="7784"/>
                    </a:cubicBezTo>
                    <a:lnTo>
                      <a:pt x="2954292" y="154356"/>
                    </a:lnTo>
                    <a:cubicBezTo>
                      <a:pt x="2954292" y="158656"/>
                      <a:pt x="2950807" y="162141"/>
                      <a:pt x="2946508" y="162141"/>
                    </a:cubicBezTo>
                    <a:lnTo>
                      <a:pt x="7784" y="162141"/>
                    </a:lnTo>
                    <a:cubicBezTo>
                      <a:pt x="3485" y="162141"/>
                      <a:pt x="0" y="158656"/>
                      <a:pt x="0" y="154356"/>
                    </a:cubicBezTo>
                    <a:lnTo>
                      <a:pt x="0" y="7784"/>
                    </a:lnTo>
                    <a:cubicBezTo>
                      <a:pt x="0" y="3485"/>
                      <a:pt x="3485" y="0"/>
                      <a:pt x="778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954292" cy="200241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20500" y="175191"/>
              <a:ext cx="610413" cy="663621"/>
              <a:chOff x="0" y="0"/>
              <a:chExt cx="735976" cy="80012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CB1D2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23181" y="175191"/>
              <a:ext cx="610413" cy="663621"/>
              <a:chOff x="0" y="0"/>
              <a:chExt cx="735976" cy="8001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628894" y="175191"/>
              <a:ext cx="610413" cy="663621"/>
              <a:chOff x="0" y="0"/>
              <a:chExt cx="735976" cy="80012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A5C74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 rot="2700000">
              <a:off x="17560841" y="131403"/>
              <a:ext cx="634471" cy="634471"/>
            </a:xfrm>
            <a:custGeom>
              <a:avLst/>
              <a:gdLst/>
              <a:ahLst/>
              <a:cxnLst/>
              <a:rect l="l" t="t" r="r" b="b"/>
              <a:pathLst>
                <a:path w="634471" h="634471">
                  <a:moveTo>
                    <a:pt x="0" y="0"/>
                  </a:moveTo>
                  <a:lnTo>
                    <a:pt x="634471" y="0"/>
                  </a:lnTo>
                  <a:lnTo>
                    <a:pt x="634471" y="634472"/>
                  </a:lnTo>
                  <a:lnTo>
                    <a:pt x="0" y="63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2300579" y="1439980"/>
            <a:ext cx="13686842" cy="8395762"/>
          </a:xfrm>
          <a:custGeom>
            <a:avLst/>
            <a:gdLst/>
            <a:ahLst/>
            <a:cxnLst/>
            <a:rect l="l" t="t" r="r" b="b"/>
            <a:pathLst>
              <a:path w="13686842" h="8395762">
                <a:moveTo>
                  <a:pt x="0" y="0"/>
                </a:moveTo>
                <a:lnTo>
                  <a:pt x="13686842" y="0"/>
                </a:lnTo>
                <a:lnTo>
                  <a:pt x="13686842" y="8395762"/>
                </a:lnTo>
                <a:lnTo>
                  <a:pt x="0" y="839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5874" y="528079"/>
            <a:ext cx="13923787" cy="9178009"/>
            <a:chOff x="0" y="0"/>
            <a:chExt cx="18565049" cy="122373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565049" cy="12237346"/>
              <a:chOff x="0" y="0"/>
              <a:chExt cx="2954292" cy="19473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954292" cy="1947352"/>
              </a:xfrm>
              <a:custGeom>
                <a:avLst/>
                <a:gdLst/>
                <a:ahLst/>
                <a:cxnLst/>
                <a:rect l="l" t="t" r="r" b="b"/>
                <a:pathLst>
                  <a:path w="2954292" h="1947352">
                    <a:moveTo>
                      <a:pt x="10564" y="0"/>
                    </a:moveTo>
                    <a:lnTo>
                      <a:pt x="2943728" y="0"/>
                    </a:lnTo>
                    <a:cubicBezTo>
                      <a:pt x="2949562" y="0"/>
                      <a:pt x="2954292" y="4730"/>
                      <a:pt x="2954292" y="10564"/>
                    </a:cubicBezTo>
                    <a:lnTo>
                      <a:pt x="2954292" y="1936788"/>
                    </a:lnTo>
                    <a:cubicBezTo>
                      <a:pt x="2954292" y="1939590"/>
                      <a:pt x="2953179" y="1942277"/>
                      <a:pt x="2951198" y="1944258"/>
                    </a:cubicBezTo>
                    <a:cubicBezTo>
                      <a:pt x="2949217" y="1946239"/>
                      <a:pt x="2946530" y="1947352"/>
                      <a:pt x="2943728" y="1947352"/>
                    </a:cubicBezTo>
                    <a:lnTo>
                      <a:pt x="10564" y="1947352"/>
                    </a:lnTo>
                    <a:cubicBezTo>
                      <a:pt x="4730" y="1947352"/>
                      <a:pt x="0" y="1942623"/>
                      <a:pt x="0" y="1936788"/>
                    </a:cubicBezTo>
                    <a:lnTo>
                      <a:pt x="0" y="10564"/>
                    </a:lnTo>
                    <a:cubicBezTo>
                      <a:pt x="0" y="7763"/>
                      <a:pt x="1113" y="5075"/>
                      <a:pt x="3094" y="3094"/>
                    </a:cubicBezTo>
                    <a:cubicBezTo>
                      <a:pt x="5075" y="1113"/>
                      <a:pt x="7763" y="0"/>
                      <a:pt x="10564" y="0"/>
                    </a:cubicBezTo>
                    <a:close/>
                  </a:path>
                </a:pathLst>
              </a:custGeom>
              <a:solidFill>
                <a:srgbClr val="B2B2B2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954292" cy="1985452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8565049" cy="1018907"/>
              <a:chOff x="0" y="0"/>
              <a:chExt cx="2954292" cy="1621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954292" cy="162141"/>
              </a:xfrm>
              <a:custGeom>
                <a:avLst/>
                <a:gdLst/>
                <a:ahLst/>
                <a:cxnLst/>
                <a:rect l="l" t="t" r="r" b="b"/>
                <a:pathLst>
                  <a:path w="2954292" h="162141">
                    <a:moveTo>
                      <a:pt x="7784" y="0"/>
                    </a:moveTo>
                    <a:lnTo>
                      <a:pt x="2946508" y="0"/>
                    </a:lnTo>
                    <a:cubicBezTo>
                      <a:pt x="2950807" y="0"/>
                      <a:pt x="2954292" y="3485"/>
                      <a:pt x="2954292" y="7784"/>
                    </a:cubicBezTo>
                    <a:lnTo>
                      <a:pt x="2954292" y="154356"/>
                    </a:lnTo>
                    <a:cubicBezTo>
                      <a:pt x="2954292" y="158656"/>
                      <a:pt x="2950807" y="162141"/>
                      <a:pt x="2946508" y="162141"/>
                    </a:cubicBezTo>
                    <a:lnTo>
                      <a:pt x="7784" y="162141"/>
                    </a:lnTo>
                    <a:cubicBezTo>
                      <a:pt x="3485" y="162141"/>
                      <a:pt x="0" y="158656"/>
                      <a:pt x="0" y="154356"/>
                    </a:cubicBezTo>
                    <a:lnTo>
                      <a:pt x="0" y="7784"/>
                    </a:lnTo>
                    <a:cubicBezTo>
                      <a:pt x="0" y="3485"/>
                      <a:pt x="3485" y="0"/>
                      <a:pt x="778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954292" cy="200241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20500" y="175191"/>
              <a:ext cx="610413" cy="663621"/>
              <a:chOff x="0" y="0"/>
              <a:chExt cx="735976" cy="80012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CB1D2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23181" y="175191"/>
              <a:ext cx="610413" cy="663621"/>
              <a:chOff x="0" y="0"/>
              <a:chExt cx="735976" cy="8001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628894" y="175191"/>
              <a:ext cx="610413" cy="663621"/>
              <a:chOff x="0" y="0"/>
              <a:chExt cx="735976" cy="80012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A5C74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 rot="2700000">
              <a:off x="17560841" y="131403"/>
              <a:ext cx="634471" cy="634471"/>
            </a:xfrm>
            <a:custGeom>
              <a:avLst/>
              <a:gdLst/>
              <a:ahLst/>
              <a:cxnLst/>
              <a:rect l="l" t="t" r="r" b="b"/>
              <a:pathLst>
                <a:path w="634471" h="634471">
                  <a:moveTo>
                    <a:pt x="0" y="0"/>
                  </a:moveTo>
                  <a:lnTo>
                    <a:pt x="634471" y="0"/>
                  </a:lnTo>
                  <a:lnTo>
                    <a:pt x="634471" y="634472"/>
                  </a:lnTo>
                  <a:lnTo>
                    <a:pt x="0" y="63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2065874" y="1512761"/>
            <a:ext cx="14233503" cy="8322520"/>
          </a:xfrm>
          <a:custGeom>
            <a:avLst/>
            <a:gdLst/>
            <a:ahLst/>
            <a:cxnLst/>
            <a:rect l="l" t="t" r="r" b="b"/>
            <a:pathLst>
              <a:path w="14233503" h="8322520">
                <a:moveTo>
                  <a:pt x="0" y="0"/>
                </a:moveTo>
                <a:lnTo>
                  <a:pt x="14233503" y="0"/>
                </a:lnTo>
                <a:lnTo>
                  <a:pt x="14233503" y="8322520"/>
                </a:lnTo>
                <a:lnTo>
                  <a:pt x="0" y="8322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5874" y="528079"/>
            <a:ext cx="13923787" cy="8528922"/>
            <a:chOff x="0" y="0"/>
            <a:chExt cx="18565049" cy="1137189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565049" cy="11371896"/>
              <a:chOff x="0" y="0"/>
              <a:chExt cx="2954292" cy="18096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954292" cy="1809632"/>
              </a:xfrm>
              <a:custGeom>
                <a:avLst/>
                <a:gdLst/>
                <a:ahLst/>
                <a:cxnLst/>
                <a:rect l="l" t="t" r="r" b="b"/>
                <a:pathLst>
                  <a:path w="2954292" h="1809632">
                    <a:moveTo>
                      <a:pt x="10564" y="0"/>
                    </a:moveTo>
                    <a:lnTo>
                      <a:pt x="2943728" y="0"/>
                    </a:lnTo>
                    <a:cubicBezTo>
                      <a:pt x="2949562" y="0"/>
                      <a:pt x="2954292" y="4730"/>
                      <a:pt x="2954292" y="10564"/>
                    </a:cubicBezTo>
                    <a:lnTo>
                      <a:pt x="2954292" y="1799067"/>
                    </a:lnTo>
                    <a:cubicBezTo>
                      <a:pt x="2954292" y="1801869"/>
                      <a:pt x="2953179" y="1804556"/>
                      <a:pt x="2951198" y="1806538"/>
                    </a:cubicBezTo>
                    <a:cubicBezTo>
                      <a:pt x="2949217" y="1808519"/>
                      <a:pt x="2946530" y="1809632"/>
                      <a:pt x="2943728" y="1809632"/>
                    </a:cubicBezTo>
                    <a:lnTo>
                      <a:pt x="10564" y="1809632"/>
                    </a:lnTo>
                    <a:cubicBezTo>
                      <a:pt x="4730" y="1809632"/>
                      <a:pt x="0" y="1804902"/>
                      <a:pt x="0" y="1799067"/>
                    </a:cubicBezTo>
                    <a:lnTo>
                      <a:pt x="0" y="10564"/>
                    </a:lnTo>
                    <a:cubicBezTo>
                      <a:pt x="0" y="7763"/>
                      <a:pt x="1113" y="5075"/>
                      <a:pt x="3094" y="3094"/>
                    </a:cubicBezTo>
                    <a:cubicBezTo>
                      <a:pt x="5075" y="1113"/>
                      <a:pt x="7763" y="0"/>
                      <a:pt x="10564" y="0"/>
                    </a:cubicBezTo>
                    <a:close/>
                  </a:path>
                </a:pathLst>
              </a:custGeom>
              <a:solidFill>
                <a:srgbClr val="B2B2B2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954292" cy="1847732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8565049" cy="1018907"/>
              <a:chOff x="0" y="0"/>
              <a:chExt cx="2954292" cy="1621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954292" cy="162141"/>
              </a:xfrm>
              <a:custGeom>
                <a:avLst/>
                <a:gdLst/>
                <a:ahLst/>
                <a:cxnLst/>
                <a:rect l="l" t="t" r="r" b="b"/>
                <a:pathLst>
                  <a:path w="2954292" h="162141">
                    <a:moveTo>
                      <a:pt x="7784" y="0"/>
                    </a:moveTo>
                    <a:lnTo>
                      <a:pt x="2946508" y="0"/>
                    </a:lnTo>
                    <a:cubicBezTo>
                      <a:pt x="2950807" y="0"/>
                      <a:pt x="2954292" y="3485"/>
                      <a:pt x="2954292" y="7784"/>
                    </a:cubicBezTo>
                    <a:lnTo>
                      <a:pt x="2954292" y="154356"/>
                    </a:lnTo>
                    <a:cubicBezTo>
                      <a:pt x="2954292" y="158656"/>
                      <a:pt x="2950807" y="162141"/>
                      <a:pt x="2946508" y="162141"/>
                    </a:cubicBezTo>
                    <a:lnTo>
                      <a:pt x="7784" y="162141"/>
                    </a:lnTo>
                    <a:cubicBezTo>
                      <a:pt x="3485" y="162141"/>
                      <a:pt x="0" y="158656"/>
                      <a:pt x="0" y="154356"/>
                    </a:cubicBezTo>
                    <a:lnTo>
                      <a:pt x="0" y="7784"/>
                    </a:lnTo>
                    <a:cubicBezTo>
                      <a:pt x="0" y="3485"/>
                      <a:pt x="3485" y="0"/>
                      <a:pt x="778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954292" cy="200241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20500" y="175191"/>
              <a:ext cx="610413" cy="663621"/>
              <a:chOff x="0" y="0"/>
              <a:chExt cx="735976" cy="80012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CB1D2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23181" y="175191"/>
              <a:ext cx="610413" cy="663621"/>
              <a:chOff x="0" y="0"/>
              <a:chExt cx="735976" cy="8001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628894" y="175191"/>
              <a:ext cx="610413" cy="663621"/>
              <a:chOff x="0" y="0"/>
              <a:chExt cx="735976" cy="80012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A5C74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 rot="2700000">
              <a:off x="17560841" y="131403"/>
              <a:ext cx="634471" cy="634471"/>
            </a:xfrm>
            <a:custGeom>
              <a:avLst/>
              <a:gdLst/>
              <a:ahLst/>
              <a:cxnLst/>
              <a:rect l="l" t="t" r="r" b="b"/>
              <a:pathLst>
                <a:path w="634471" h="634471">
                  <a:moveTo>
                    <a:pt x="0" y="0"/>
                  </a:moveTo>
                  <a:lnTo>
                    <a:pt x="634471" y="0"/>
                  </a:lnTo>
                  <a:lnTo>
                    <a:pt x="634471" y="634472"/>
                  </a:lnTo>
                  <a:lnTo>
                    <a:pt x="0" y="63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910716" y="1862151"/>
            <a:ext cx="14466568" cy="7194850"/>
          </a:xfrm>
          <a:custGeom>
            <a:avLst/>
            <a:gdLst/>
            <a:ahLst/>
            <a:cxnLst/>
            <a:rect l="l" t="t" r="r" b="b"/>
            <a:pathLst>
              <a:path w="14466568" h="7194850">
                <a:moveTo>
                  <a:pt x="0" y="0"/>
                </a:moveTo>
                <a:lnTo>
                  <a:pt x="14466568" y="0"/>
                </a:lnTo>
                <a:lnTo>
                  <a:pt x="14466568" y="7194850"/>
                </a:lnTo>
                <a:lnTo>
                  <a:pt x="0" y="7194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5874" y="528079"/>
            <a:ext cx="13923787" cy="9458607"/>
            <a:chOff x="0" y="0"/>
            <a:chExt cx="2954292" cy="2006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4292" cy="2006889"/>
            </a:xfrm>
            <a:custGeom>
              <a:avLst/>
              <a:gdLst/>
              <a:ahLst/>
              <a:cxnLst/>
              <a:rect l="l" t="t" r="r" b="b"/>
              <a:pathLst>
                <a:path w="2954292" h="2006889">
                  <a:moveTo>
                    <a:pt x="10564" y="0"/>
                  </a:moveTo>
                  <a:lnTo>
                    <a:pt x="2943728" y="0"/>
                  </a:lnTo>
                  <a:cubicBezTo>
                    <a:pt x="2949562" y="0"/>
                    <a:pt x="2954292" y="4730"/>
                    <a:pt x="2954292" y="10564"/>
                  </a:cubicBezTo>
                  <a:lnTo>
                    <a:pt x="2954292" y="1996324"/>
                  </a:lnTo>
                  <a:cubicBezTo>
                    <a:pt x="2954292" y="1999126"/>
                    <a:pt x="2953179" y="2001813"/>
                    <a:pt x="2951198" y="2003794"/>
                  </a:cubicBezTo>
                  <a:cubicBezTo>
                    <a:pt x="2949217" y="2005775"/>
                    <a:pt x="2946530" y="2006889"/>
                    <a:pt x="2943728" y="2006889"/>
                  </a:cubicBezTo>
                  <a:lnTo>
                    <a:pt x="10564" y="2006889"/>
                  </a:lnTo>
                  <a:cubicBezTo>
                    <a:pt x="4730" y="2006889"/>
                    <a:pt x="0" y="2002159"/>
                    <a:pt x="0" y="1996324"/>
                  </a:cubicBezTo>
                  <a:lnTo>
                    <a:pt x="0" y="10564"/>
                  </a:lnTo>
                  <a:cubicBezTo>
                    <a:pt x="0" y="7763"/>
                    <a:pt x="1113" y="5075"/>
                    <a:pt x="3094" y="3094"/>
                  </a:cubicBezTo>
                  <a:cubicBezTo>
                    <a:pt x="5075" y="1113"/>
                    <a:pt x="7763" y="0"/>
                    <a:pt x="10564" y="0"/>
                  </a:cubicBezTo>
                  <a:close/>
                </a:path>
              </a:pathLst>
            </a:custGeom>
            <a:solidFill>
              <a:srgbClr val="B2B2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54292" cy="2044989"/>
            </a:xfrm>
            <a:prstGeom prst="rect">
              <a:avLst/>
            </a:prstGeom>
          </p:spPr>
          <p:txBody>
            <a:bodyPr lIns="63058" tIns="63058" rIns="63058" bIns="63058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65874" y="528079"/>
            <a:ext cx="13923787" cy="764180"/>
            <a:chOff x="0" y="0"/>
            <a:chExt cx="18565049" cy="101890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8565049" cy="1018907"/>
              <a:chOff x="0" y="0"/>
              <a:chExt cx="2954292" cy="1621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954292" cy="162141"/>
              </a:xfrm>
              <a:custGeom>
                <a:avLst/>
                <a:gdLst/>
                <a:ahLst/>
                <a:cxnLst/>
                <a:rect l="l" t="t" r="r" b="b"/>
                <a:pathLst>
                  <a:path w="2954292" h="162141">
                    <a:moveTo>
                      <a:pt x="7784" y="0"/>
                    </a:moveTo>
                    <a:lnTo>
                      <a:pt x="2946508" y="0"/>
                    </a:lnTo>
                    <a:cubicBezTo>
                      <a:pt x="2950807" y="0"/>
                      <a:pt x="2954292" y="3485"/>
                      <a:pt x="2954292" y="7784"/>
                    </a:cubicBezTo>
                    <a:lnTo>
                      <a:pt x="2954292" y="154356"/>
                    </a:lnTo>
                    <a:cubicBezTo>
                      <a:pt x="2954292" y="158656"/>
                      <a:pt x="2950807" y="162141"/>
                      <a:pt x="2946508" y="162141"/>
                    </a:cubicBezTo>
                    <a:lnTo>
                      <a:pt x="7784" y="162141"/>
                    </a:lnTo>
                    <a:cubicBezTo>
                      <a:pt x="3485" y="162141"/>
                      <a:pt x="0" y="158656"/>
                      <a:pt x="0" y="154356"/>
                    </a:cubicBezTo>
                    <a:lnTo>
                      <a:pt x="0" y="7784"/>
                    </a:lnTo>
                    <a:cubicBezTo>
                      <a:pt x="0" y="3485"/>
                      <a:pt x="3485" y="0"/>
                      <a:pt x="778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954292" cy="200241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20500" y="175191"/>
              <a:ext cx="610413" cy="663621"/>
              <a:chOff x="0" y="0"/>
              <a:chExt cx="735976" cy="80012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CB1D2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23181" y="175191"/>
              <a:ext cx="610413" cy="663621"/>
              <a:chOff x="0" y="0"/>
              <a:chExt cx="735976" cy="8001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628894" y="175191"/>
              <a:ext cx="610413" cy="663621"/>
              <a:chOff x="0" y="0"/>
              <a:chExt cx="735976" cy="80012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5976" cy="800129"/>
              </a:xfrm>
              <a:custGeom>
                <a:avLst/>
                <a:gdLst/>
                <a:ahLst/>
                <a:cxnLst/>
                <a:rect l="l" t="t" r="r" b="b"/>
                <a:pathLst>
                  <a:path w="735976" h="800129">
                    <a:moveTo>
                      <a:pt x="367988" y="0"/>
                    </a:moveTo>
                    <a:cubicBezTo>
                      <a:pt x="164754" y="0"/>
                      <a:pt x="0" y="179115"/>
                      <a:pt x="0" y="400065"/>
                    </a:cubicBezTo>
                    <a:cubicBezTo>
                      <a:pt x="0" y="621014"/>
                      <a:pt x="164754" y="800129"/>
                      <a:pt x="367988" y="800129"/>
                    </a:cubicBezTo>
                    <a:cubicBezTo>
                      <a:pt x="571222" y="800129"/>
                      <a:pt x="735976" y="621014"/>
                      <a:pt x="735976" y="400065"/>
                    </a:cubicBezTo>
                    <a:cubicBezTo>
                      <a:pt x="735976" y="179115"/>
                      <a:pt x="571222" y="0"/>
                      <a:pt x="367988" y="0"/>
                    </a:cubicBezTo>
                    <a:close/>
                  </a:path>
                </a:pathLst>
              </a:custGeom>
              <a:solidFill>
                <a:srgbClr val="A5C74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68998" y="36912"/>
                <a:ext cx="597981" cy="688205"/>
              </a:xfrm>
              <a:prstGeom prst="rect">
                <a:avLst/>
              </a:prstGeom>
            </p:spPr>
            <p:txBody>
              <a:bodyPr lIns="63058" tIns="63058" rIns="63058" bIns="6305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 rot="2700000">
              <a:off x="17560841" y="131403"/>
              <a:ext cx="634471" cy="634471"/>
            </a:xfrm>
            <a:custGeom>
              <a:avLst/>
              <a:gdLst/>
              <a:ahLst/>
              <a:cxnLst/>
              <a:rect l="l" t="t" r="r" b="b"/>
              <a:pathLst>
                <a:path w="634471" h="634471">
                  <a:moveTo>
                    <a:pt x="0" y="0"/>
                  </a:moveTo>
                  <a:lnTo>
                    <a:pt x="634471" y="0"/>
                  </a:lnTo>
                  <a:lnTo>
                    <a:pt x="634471" y="634472"/>
                  </a:lnTo>
                  <a:lnTo>
                    <a:pt x="0" y="63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2065874" y="1415331"/>
            <a:ext cx="14461522" cy="8571355"/>
          </a:xfrm>
          <a:custGeom>
            <a:avLst/>
            <a:gdLst/>
            <a:ahLst/>
            <a:cxnLst/>
            <a:rect l="l" t="t" r="r" b="b"/>
            <a:pathLst>
              <a:path w="14461522" h="8571355">
                <a:moveTo>
                  <a:pt x="0" y="0"/>
                </a:moveTo>
                <a:lnTo>
                  <a:pt x="14461521" y="0"/>
                </a:lnTo>
                <a:lnTo>
                  <a:pt x="14461521" y="8571355"/>
                </a:lnTo>
                <a:lnTo>
                  <a:pt x="0" y="8571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</Words>
  <Application>Microsoft Office PowerPoint</Application>
  <PresentationFormat>Custom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Amsterdam One</vt:lpstr>
      <vt:lpstr>Poppins Bold Italics</vt:lpstr>
      <vt:lpstr>Bahnschrift SemiBold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Documentaio results Analyze</dc:title>
  <cp:lastModifiedBy>Muhhamad Fakhri</cp:lastModifiedBy>
  <cp:revision>2</cp:revision>
  <dcterms:created xsi:type="dcterms:W3CDTF">2006-08-16T00:00:00Z</dcterms:created>
  <dcterms:modified xsi:type="dcterms:W3CDTF">2025-07-02T14:47:08Z</dcterms:modified>
  <dc:identifier>DAGr7UmLZF4</dc:identifier>
</cp:coreProperties>
</file>